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3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6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008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69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4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36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66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685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344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06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23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49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B21A7-36D0-0E48-B443-CEE6055F74A4}" type="datetimeFigureOut">
              <a:rPr lang="en-US" smtClean="0"/>
              <a:t>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5E701-D1E5-AB45-A6CB-403A7CEC3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6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2426"/>
            <a:ext cx="7772400" cy="1007222"/>
          </a:xfrm>
        </p:spPr>
        <p:txBody>
          <a:bodyPr/>
          <a:lstStyle/>
          <a:p>
            <a:r>
              <a:rPr lang="en-US" b="1" dirty="0" smtClean="0"/>
              <a:t>1950’s Preview Assignment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37765"/>
            <a:ext cx="7920318" cy="4706470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en-US" dirty="0" smtClean="0"/>
              <a:t>Define </a:t>
            </a:r>
            <a:r>
              <a:rPr lang="en-US" b="1" dirty="0"/>
              <a:t>a</a:t>
            </a:r>
            <a:r>
              <a:rPr lang="en-US" b="1" dirty="0" smtClean="0"/>
              <a:t>ffluence</a:t>
            </a:r>
            <a:endParaRPr lang="en-US" dirty="0" smtClean="0"/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Chapter 27.1-27.3 (pp. 1634-1686)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dirty="0" smtClean="0"/>
              <a:t>Chapter 19.1-19.3 in the </a:t>
            </a:r>
            <a:r>
              <a:rPr lang="en-US" smtClean="0"/>
              <a:t>paper version</a:t>
            </a:r>
            <a:endParaRPr lang="en-US" dirty="0" smtClean="0"/>
          </a:p>
          <a:p>
            <a:pPr marL="457200" indent="-457200" algn="l">
              <a:buFont typeface="Arial"/>
              <a:buChar char="•"/>
            </a:pPr>
            <a:r>
              <a:rPr lang="en-US" b="1" dirty="0" smtClean="0"/>
              <a:t>Skim</a:t>
            </a:r>
            <a:r>
              <a:rPr lang="en-US" dirty="0" smtClean="0"/>
              <a:t> (look at photos and charts, read captions, read headings and bold vocab words) and </a:t>
            </a:r>
            <a:r>
              <a:rPr lang="en-US" b="1" dirty="0" smtClean="0"/>
              <a:t>describe</a:t>
            </a:r>
            <a:r>
              <a:rPr lang="en-US" dirty="0" smtClean="0"/>
              <a:t> what you see that represents </a:t>
            </a:r>
            <a:r>
              <a:rPr lang="en-US" u="sng" dirty="0" smtClean="0"/>
              <a:t>affluence</a:t>
            </a:r>
            <a:endParaRPr lang="en-US" dirty="0"/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Create a bullet-point list with 5-10 items.</a:t>
            </a:r>
          </a:p>
          <a:p>
            <a:pPr algn="l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155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64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1950’s Preview Assignment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1950’s Preview Assignment</dc:title>
  <dc:creator>Dom Lambek</dc:creator>
  <cp:lastModifiedBy>Dom Lambek</cp:lastModifiedBy>
  <cp:revision>2</cp:revision>
  <dcterms:created xsi:type="dcterms:W3CDTF">2016-01-25T19:46:17Z</dcterms:created>
  <dcterms:modified xsi:type="dcterms:W3CDTF">2016-01-25T20:07:19Z</dcterms:modified>
</cp:coreProperties>
</file>